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sldIdLst>
    <p:sldId id="257" r:id="rId2"/>
    <p:sldId id="259" r:id="rId3"/>
    <p:sldId id="258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53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23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23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6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22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67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70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03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1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2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38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300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4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08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9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37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7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5EA3EE1-227E-471D-AA31-D175537A80F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9546FA1-013D-44E5-B1DD-1C46DFE3D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2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  <p:sldLayoutId id="214748383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4" y="-386365"/>
            <a:ext cx="11357521" cy="3574408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4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ublic libraries prepare young children for school by engaging them in programs, activities and technology. </a:t>
            </a:r>
            <a:endParaRPr lang="en-US" sz="4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3747751"/>
            <a:ext cx="10993546" cy="2395471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Librarians and </a:t>
            </a:r>
            <a:r>
              <a:rPr lang="en-US" sz="3200" dirty="0" smtClean="0">
                <a:solidFill>
                  <a:schemeClr val="bg1"/>
                </a:solidFill>
              </a:rPr>
              <a:t>Parents</a:t>
            </a:r>
            <a:endParaRPr lang="en-US" sz="3200" dirty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Partners in preparing children 4 school @ your library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90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566671"/>
            <a:ext cx="8825658" cy="2524260"/>
          </a:xfrm>
        </p:spPr>
        <p:txBody>
          <a:bodyPr/>
          <a:lstStyle/>
          <a:p>
            <a:r>
              <a:rPr lang="en-US" dirty="0" smtClean="0"/>
              <a:t>The Public library prepares children by offering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5433" y="3232597"/>
            <a:ext cx="11636567" cy="3425781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 Story Time 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•       Illustrations of children’s </a:t>
            </a:r>
            <a:r>
              <a:rPr lang="en-US" sz="2800" dirty="0" smtClean="0">
                <a:solidFill>
                  <a:srgbClr val="FFFF00"/>
                </a:solidFill>
              </a:rPr>
              <a:t>book jackets.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•       Text</a:t>
            </a:r>
            <a:r>
              <a:rPr lang="en-US" sz="2800" dirty="0">
                <a:solidFill>
                  <a:srgbClr val="FFFF00"/>
                </a:solidFill>
              </a:rPr>
              <a:t>: Children will be exposed to reading  before </a:t>
            </a:r>
            <a:r>
              <a:rPr lang="en-US" sz="2800" dirty="0" smtClean="0">
                <a:solidFill>
                  <a:srgbClr val="FFFF00"/>
                </a:solidFill>
              </a:rPr>
              <a:t>      	 	     entering </a:t>
            </a:r>
            <a:r>
              <a:rPr lang="en-US" sz="2800" dirty="0">
                <a:solidFill>
                  <a:srgbClr val="FFFF00"/>
                </a:solidFill>
              </a:rPr>
              <a:t>preschool</a:t>
            </a:r>
            <a:r>
              <a:rPr lang="en-US" sz="2800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sz="2800" cap="none" dirty="0" smtClean="0">
                <a:solidFill>
                  <a:srgbClr val="FFFF00"/>
                </a:solidFill>
              </a:rPr>
              <a:t> •      A QUOTE FROM DONNA WILSON. </a:t>
            </a:r>
            <a:endParaRPr lang="en-US" sz="2800" cap="none" dirty="0">
              <a:solidFill>
                <a:srgbClr val="FFFF00"/>
              </a:solidFill>
            </a:endParaRP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endParaRPr lang="en-US" sz="2800" dirty="0" smtClean="0">
              <a:solidFill>
                <a:srgbClr val="FFFF00"/>
              </a:solidFill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endParaRPr lang="en-US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9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Did you know that the public library also offers activities?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3363" y="1995056"/>
            <a:ext cx="7830274" cy="1052946"/>
          </a:xfrm>
        </p:spPr>
        <p:txBody>
          <a:bodyPr/>
          <a:lstStyle/>
          <a:p>
            <a:r>
              <a:rPr lang="en-US" sz="4800" dirty="0" smtClean="0"/>
              <a:t>ARTS AND CRAFTS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969818" y="2859111"/>
            <a:ext cx="1026055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   	       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  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•Text: The public library introduces children to arts and crafts    	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     exposing them to hands-on activities and encouraging them to 	 </a:t>
            </a: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    use their imagination.</a:t>
            </a:r>
          </a:p>
          <a:p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  •Children’s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arts and crafts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projects.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  • A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quote from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James Rosier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, Lawrence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Locker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Karen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  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Naufel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endParaRPr lang="en-US" sz="2800" dirty="0" smtClean="0">
              <a:solidFill>
                <a:schemeClr val="accent1">
                  <a:lumMod val="90000"/>
                  <a:lumOff val="10000"/>
                </a:schemeClr>
              </a:solidFill>
            </a:endParaRPr>
          </a:p>
          <a:p>
            <a:endParaRPr lang="en-US" sz="28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> </a:t>
            </a:r>
            <a:endParaRPr lang="en-US" sz="28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41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89" y="4206240"/>
            <a:ext cx="11029616" cy="75438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/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>
                <a:solidFill>
                  <a:srgbClr val="FF0000"/>
                </a:solidFill>
              </a:rPr>
              <a:t/>
            </a:r>
            <a:br>
              <a:rPr lang="en-US" sz="4400" dirty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/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>
                <a:solidFill>
                  <a:srgbClr val="FF0000"/>
                </a:solidFill>
              </a:rPr>
              <a:t/>
            </a:r>
            <a:br>
              <a:rPr lang="en-US" sz="4400" dirty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/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>
                <a:solidFill>
                  <a:srgbClr val="FF0000"/>
                </a:solidFill>
              </a:rPr>
              <a:t/>
            </a:r>
            <a:br>
              <a:rPr lang="en-US" sz="4400" dirty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/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>
                <a:solidFill>
                  <a:srgbClr val="FF0000"/>
                </a:solidFill>
              </a:rPr>
              <a:t/>
            </a:r>
            <a:br>
              <a:rPr lang="en-US" sz="4400" dirty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/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            </a:t>
            </a:r>
            <a:r>
              <a:rPr lang="en-US" sz="4800" dirty="0" smtClean="0">
                <a:solidFill>
                  <a:srgbClr val="0070C0"/>
                </a:solidFill>
              </a:rPr>
              <a:t>GAMES FOR THEM TO LEARN</a:t>
            </a:r>
            <a:r>
              <a:rPr lang="en-US" sz="4400" dirty="0" smtClean="0">
                <a:solidFill>
                  <a:srgbClr val="FF0000"/>
                </a:solidFill>
              </a:rPr>
              <a:t/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>
                <a:solidFill>
                  <a:srgbClr val="FF0000"/>
                </a:solidFill>
              </a:rPr>
              <a:t/>
            </a:r>
            <a:br>
              <a:rPr lang="en-US" sz="4400" dirty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00B0F0"/>
                </a:solidFill>
              </a:rPr>
              <a:t>•CHILDREN’S PICTURES </a:t>
            </a:r>
            <a:r>
              <a:rPr lang="en-US" sz="4400" dirty="0" smtClean="0">
                <a:solidFill>
                  <a:srgbClr val="FF0000"/>
                </a:solidFill>
              </a:rPr>
              <a:t/>
            </a:r>
            <a:br>
              <a:rPr lang="en-US" sz="4400" dirty="0" smtClean="0">
                <a:solidFill>
                  <a:srgbClr val="FF0000"/>
                </a:solidFill>
              </a:rPr>
            </a:b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0800000" flipV="1">
            <a:off x="581185" y="4417454"/>
            <a:ext cx="11029617" cy="1455313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	</a:t>
            </a:r>
            <a:r>
              <a:rPr lang="en-US" sz="3600" dirty="0" smtClean="0">
                <a:solidFill>
                  <a:srgbClr val="00B0F0"/>
                </a:solidFill>
              </a:rPr>
              <a:t>•TITLES: SONGS, LEGO’S DAY, BED </a:t>
            </a:r>
            <a:r>
              <a:rPr lang="en-US" sz="3600" dirty="0" smtClean="0">
                <a:solidFill>
                  <a:srgbClr val="00B0F0"/>
                </a:solidFill>
              </a:rPr>
              <a:t>TIME </a:t>
            </a:r>
            <a:r>
              <a:rPr lang="en-US" sz="3600" dirty="0" smtClean="0">
                <a:solidFill>
                  <a:srgbClr val="00B0F0"/>
                </a:solidFill>
              </a:rPr>
              <a:t>  	    	 	  TALES 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7936" y="1029505"/>
            <a:ext cx="11032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chemeClr val="accent1">
                    <a:lumMod val="75000"/>
                    <a:lumOff val="25000"/>
                  </a:schemeClr>
                </a:solidFill>
              </a:rPr>
              <a:t>YES! THE LIBRARY ALSO OFFERS</a:t>
            </a:r>
            <a:endParaRPr lang="en-US" sz="5400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68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978795"/>
            <a:ext cx="8825658" cy="940157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Poetry </a:t>
            </a:r>
            <a:r>
              <a:rPr lang="en-US" sz="6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Contests</a:t>
            </a:r>
            <a:endParaRPr lang="en-US" sz="6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34496" y="2775398"/>
            <a:ext cx="101628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•Illustration</a:t>
            </a:r>
          </a:p>
          <a:p>
            <a:endParaRPr lang="en-US" sz="4400" dirty="0">
              <a:solidFill>
                <a:schemeClr val="bg1"/>
              </a:solidFill>
            </a:endParaRPr>
          </a:p>
          <a:p>
            <a:r>
              <a:rPr lang="en-US" sz="4400" dirty="0" smtClean="0">
                <a:solidFill>
                  <a:schemeClr val="bg1"/>
                </a:solidFill>
              </a:rPr>
              <a:t>•A quote from Jacqueline Bach,</a:t>
            </a:r>
          </a:p>
          <a:p>
            <a:r>
              <a:rPr lang="en-US" sz="4400" dirty="0" smtClean="0">
                <a:solidFill>
                  <a:schemeClr val="bg1"/>
                </a:solidFill>
              </a:rPr>
              <a:t>   </a:t>
            </a:r>
            <a:r>
              <a:rPr lang="en-US" sz="4400" dirty="0" err="1" smtClean="0">
                <a:solidFill>
                  <a:schemeClr val="bg1"/>
                </a:solidFill>
              </a:rPr>
              <a:t>Ann</a:t>
            </a:r>
            <a:r>
              <a:rPr lang="en-US" sz="4400" dirty="0" err="1" smtClean="0">
                <a:solidFill>
                  <a:schemeClr val="bg1"/>
                </a:solidFill>
              </a:rPr>
              <a:t>Trousdale</a:t>
            </a:r>
            <a:r>
              <a:rPr lang="en-US" sz="4400" dirty="0" smtClean="0">
                <a:solidFill>
                  <a:schemeClr val="bg1"/>
                </a:solidFill>
              </a:rPr>
              <a:t>, Elizabeth </a:t>
            </a:r>
            <a:r>
              <a:rPr lang="en-US" sz="4400" dirty="0" smtClean="0">
                <a:solidFill>
                  <a:schemeClr val="bg1"/>
                </a:solidFill>
              </a:rPr>
              <a:t>Willis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93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161" y="2720340"/>
            <a:ext cx="5962918" cy="70544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          </a:t>
            </a:r>
            <a:br>
              <a:rPr lang="en-US" sz="6600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</a:br>
            <a:r>
              <a:rPr lang="en-US" sz="6600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6600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          </a:t>
            </a:r>
            <a:r>
              <a:rPr lang="en-US" sz="6600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TECHNOLOGY</a:t>
            </a:r>
            <a:endParaRPr lang="en-US" sz="6600" dirty="0"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3" y="4594860"/>
            <a:ext cx="11029617" cy="1332519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0070C0"/>
                </a:solidFill>
              </a:rPr>
              <a:t>•Pictures of devices. </a:t>
            </a:r>
          </a:p>
          <a:p>
            <a:r>
              <a:rPr lang="en-US" sz="4800" dirty="0" smtClean="0">
                <a:solidFill>
                  <a:srgbClr val="0070C0"/>
                </a:solidFill>
              </a:rPr>
              <a:t>•A quote from Eugene Geist. </a:t>
            </a:r>
            <a:endParaRPr lang="en-US" sz="4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3639" y="566671"/>
            <a:ext cx="8872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accent1"/>
                </a:solidFill>
              </a:rPr>
              <a:t>WHAT ELSE?</a:t>
            </a:r>
            <a:endParaRPr lang="en-US" sz="8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23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7" y="566670"/>
            <a:ext cx="10889590" cy="2868508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PARTNERS IN PREPARING CHILDREN 4 SCHOOL @ YOUR LIBRARY. </a:t>
            </a:r>
            <a:endParaRPr lang="en-US" sz="4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3435178"/>
            <a:ext cx="11029615" cy="1706795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Don’t </a:t>
            </a:r>
            <a:r>
              <a:rPr lang="en-US" sz="3600" dirty="0" smtClean="0">
                <a:solidFill>
                  <a:srgbClr val="0070C0"/>
                </a:solidFill>
              </a:rPr>
              <a:t>let </a:t>
            </a:r>
            <a:r>
              <a:rPr lang="en-US" sz="3600" dirty="0" smtClean="0">
                <a:solidFill>
                  <a:srgbClr val="0070C0"/>
                </a:solidFill>
              </a:rPr>
              <a:t>your </a:t>
            </a:r>
            <a:r>
              <a:rPr lang="en-US" sz="3600" dirty="0">
                <a:solidFill>
                  <a:srgbClr val="0070C0"/>
                </a:solidFill>
              </a:rPr>
              <a:t>child miss all this incredible learning.</a:t>
            </a:r>
          </a:p>
        </p:txBody>
      </p:sp>
    </p:spTree>
    <p:extLst>
      <p:ext uri="{BB962C8B-B14F-4D97-AF65-F5344CB8AC3E}">
        <p14:creationId xmlns:p14="http://schemas.microsoft.com/office/powerpoint/2010/main" val="17815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1020429"/>
            <a:ext cx="10993546" cy="3654602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Text: </a:t>
            </a:r>
          </a:p>
          <a:p>
            <a:endParaRPr lang="en-US" sz="5400" dirty="0" smtClean="0"/>
          </a:p>
          <a:p>
            <a:r>
              <a:rPr lang="en-US" sz="5400" dirty="0" smtClean="0"/>
              <a:t>Works Cited and Permissions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4409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414</TotalTime>
  <Words>137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 Boardroom</vt:lpstr>
      <vt:lpstr>Public libraries prepare young children for school by engaging them in programs, activities and technology. </vt:lpstr>
      <vt:lpstr>The Public library prepares children by offering </vt:lpstr>
      <vt:lpstr>Did you know that the public library also offers activities?</vt:lpstr>
      <vt:lpstr>                     GAMES FOR THEM TO LEARN   •CHILDREN’S PICTURES  </vt:lpstr>
      <vt:lpstr>Poetry Contests</vt:lpstr>
      <vt:lpstr>                      TECHNOLOGY</vt:lpstr>
      <vt:lpstr>PARTNERS IN PREPARING CHILDREN 4 SCHOOL @ YOUR LIBRARY.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24</cp:revision>
  <dcterms:created xsi:type="dcterms:W3CDTF">2014-03-02T07:28:40Z</dcterms:created>
  <dcterms:modified xsi:type="dcterms:W3CDTF">2014-03-02T21:52:48Z</dcterms:modified>
</cp:coreProperties>
</file>